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A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08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9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9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9595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7786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9594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7213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3480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20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0412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4756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5388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3398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9846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D399A518-5268-8544-8610-63BC06F0D125}"/>
              </a:ext>
            </a:extLst>
          </p:cNvPr>
          <p:cNvSpPr txBox="1"/>
          <p:nvPr/>
        </p:nvSpPr>
        <p:spPr>
          <a:xfrm>
            <a:off x="247090" y="1084169"/>
            <a:ext cx="620245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TITOLO – TITLE</a:t>
            </a:r>
          </a:p>
          <a:p>
            <a:r>
              <a:rPr lang="it-IT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Sottotitolo - </a:t>
            </a:r>
            <a:r>
              <a:rPr lang="it-IT" sz="24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Subtitle</a:t>
            </a:r>
            <a:endParaRPr lang="it-IT" sz="24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endParaRPr lang="it-IT" sz="30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it-IT" sz="2000" dirty="0">
                <a:solidFill>
                  <a:srgbClr val="00AA94"/>
                </a:solidFill>
              </a:rPr>
              <a:t>Autore - Author</a:t>
            </a:r>
          </a:p>
        </p:txBody>
      </p:sp>
    </p:spTree>
    <p:extLst>
      <p:ext uri="{BB962C8B-B14F-4D97-AF65-F5344CB8AC3E}">
        <p14:creationId xmlns:p14="http://schemas.microsoft.com/office/powerpoint/2010/main" val="2126738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65198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9</Words>
  <Application>Microsoft Macintosh PowerPoint</Application>
  <PresentationFormat>Presentazione su schermo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Microsoft Office User</cp:lastModifiedBy>
  <cp:revision>4</cp:revision>
  <dcterms:created xsi:type="dcterms:W3CDTF">2020-01-11T15:00:48Z</dcterms:created>
  <dcterms:modified xsi:type="dcterms:W3CDTF">2022-01-19T11:12:32Z</dcterms:modified>
</cp:coreProperties>
</file>