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6"/>
    <p:restoredTop sz="94694"/>
  </p:normalViewPr>
  <p:slideViewPr>
    <p:cSldViewPr snapToGrid="0" snapToObjects="1">
      <p:cViewPr varScale="1">
        <p:scale>
          <a:sx n="111" d="100"/>
          <a:sy n="111" d="100"/>
        </p:scale>
        <p:origin x="22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6A2EAC-717B-6745-BBA7-30F97EF9DD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0936686-BA27-FB4A-8434-06B423D0A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45FE84-A29E-7F49-8E6B-EC2B575AB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8EBC90-ED09-1745-B44B-AD08D4CC8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85FE86-C0E0-0344-875A-FA4F46C4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586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02FDAE-0E13-5645-A43E-94470C61D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963E334-B1E9-0249-BFDD-F83E094C9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48A9F9-B659-A745-A985-C8B72BB17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8AB005-F870-DE4E-B650-D344DD10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CD805B-4455-454D-AC25-4537A307A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3874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5A1E054-330E-7545-9648-50D418C5C7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7B9F1D4-24B4-D449-B3D7-C54D5EA10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C9DD9F-2C66-C140-A5C7-DC2D1C9E6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3E6C4C8-864A-5B4A-9460-EEB12E73F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94A7A9-20F2-D14C-8E02-FEBEFA5A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7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AED378-9E52-9445-90F2-D33932D7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879963-6E7B-EF46-BF54-83EF50C00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597511-79BE-8543-830B-6698D331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1AF614-F19C-0F46-9AEF-E279FEC94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B1F3A5-39CF-8948-8310-E04923E6E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75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AC82A4-2548-4540-9A4F-AF73FA6F8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F8EDE0-07FE-A14E-83D9-0D41881A6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42BFCD-A320-EA4C-A26D-865E8E3A4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D9794A-94DE-594D-989C-02FCA3B34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A24983-4F34-E845-BF76-82C61C6C9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7123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32F42E-9436-604B-BFAA-14A80CC0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36320A-7CE1-9847-8C82-C25AAC1F05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C6E2722-28FA-1C41-9913-126444286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4BD220-7E9D-534B-8337-9E4814B95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530351-BA5A-524D-8E5A-FEB138314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4C6CA39-DA09-5641-9702-3B66EA543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4486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F70A03-9471-B34B-B561-6A703AE7B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21A3ED-89B4-D140-9160-24A677D52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568810-6570-0E4E-BCDB-B3D75FCA3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0378172-8818-1241-B03B-7FDC3FF16C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3A57F89-5FDF-9545-882A-517B9C0E1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652E001-9EE2-8E45-B7E8-F793B3AF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31509FF-0213-794C-B597-42317674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C6C201A-16E1-C346-848F-52CCDC8E1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99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3CC921-4B63-6645-8996-9E7B6A476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F5FE040-FBF7-1B42-AC6B-2DEEE75C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BDE1D6-1F6D-ED45-9749-B8855944E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7FACF2-0E41-0E4A-87B8-8597ED0E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46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BA11373-B69E-2740-93D0-2FA05876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CA76CA3-051D-6F4C-AA60-84C1EB3E2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08FAFF2-2E34-7E4D-A80B-9445AF93D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333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2998B3-1F0E-CB4A-A467-4C8BDE3EE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E5CBD5-E3B7-E347-AB26-79C0B066F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303E6C3-F89C-2741-A683-F94C5538E5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20B8CF4-EE28-FC41-B649-6FAA9479A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DAB7CF-B720-4F46-A44D-0A5441B4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468268-7AA8-D140-AFAB-92EC9F4E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141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C4B5EF-83A2-F546-B7F0-88957EB60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DFF3354-B884-2047-8634-35B702DBC3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63A5F74-AA3F-EF43-8A07-95D49DE64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018B7C2-70A0-064A-952B-8ED2AF58F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2B46EB-882C-F244-93A7-6515464F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723808B-A24B-8A4A-AE8B-9753C9A81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732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12146F4-100A-C840-BD40-11710DCB6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695DD16-9A24-E845-B81E-0164972B9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792F8F-7C00-CE4D-8171-CC56CF1B87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62A0D-1013-CC47-90F1-ED45A45E93F0}" type="datetimeFigureOut">
              <a:rPr lang="it-IT" smtClean="0"/>
              <a:t>19/01/22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DD36B1-4678-4642-8E9D-23B84EDBA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F89768-4600-364E-82CF-5B00891A7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EECE4-3BB1-714C-BFA6-B306B10BD17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82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399A518-5268-8544-8610-63BC06F0D125}"/>
              </a:ext>
            </a:extLst>
          </p:cNvPr>
          <p:cNvSpPr txBox="1"/>
          <p:nvPr/>
        </p:nvSpPr>
        <p:spPr>
          <a:xfrm>
            <a:off x="329453" y="302559"/>
            <a:ext cx="826994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TITOLO – TITLE</a:t>
            </a:r>
          </a:p>
          <a:p>
            <a:r>
              <a:rPr lang="it-IT" sz="2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Sottotitolo - </a:t>
            </a:r>
            <a:r>
              <a:rPr lang="it-IT" sz="28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Subtitle</a:t>
            </a:r>
            <a:endParaRPr lang="it-IT" sz="2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it-IT" sz="40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it-IT" sz="2000" dirty="0">
                <a:solidFill>
                  <a:srgbClr val="00AA94"/>
                </a:solidFill>
              </a:rPr>
              <a:t>Autore - Author</a:t>
            </a:r>
          </a:p>
        </p:txBody>
      </p:sp>
    </p:spTree>
    <p:extLst>
      <p:ext uri="{BB962C8B-B14F-4D97-AF65-F5344CB8AC3E}">
        <p14:creationId xmlns:p14="http://schemas.microsoft.com/office/powerpoint/2010/main" val="2126738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6519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3</cp:revision>
  <dcterms:created xsi:type="dcterms:W3CDTF">2020-01-11T15:00:48Z</dcterms:created>
  <dcterms:modified xsi:type="dcterms:W3CDTF">2022-01-19T11:15:09Z</dcterms:modified>
</cp:coreProperties>
</file>