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1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247"/>
    <a:srgbClr val="A7C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52" d="100"/>
          <a:sy n="52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80477F-E5AF-F553-7946-6A77E8CCC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BC3A95D-B2F7-AFC8-6AFA-AC31B0331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CC2696-530D-EAA4-8B5D-C8FFA89F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21248-AB1C-6539-B9B5-48C64682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B2EBBE-AEBC-ED7B-E52A-435E9601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36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5FDA31-C4F8-CCD1-658D-AC8DDB5F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5170A1-7E5F-AFB2-12B3-E6C7850AA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DBB4C2-8776-85EE-96FC-C467DD4C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E93978-A78F-81BD-5958-A44DABB6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17E00B-0E6B-FB2A-DEAC-EDE7D9D1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63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5E13F0E-3F17-44CB-5D04-6B34E062B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A6500E-6B77-0E24-8829-39B2F4FCD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3EF1BA-0A6E-D782-6CEC-92309DE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7A6B6E-14D6-C16C-75FE-7F516D5F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E83640-B7A8-139D-B104-70F7ACD0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33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5583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32BC33-11FB-BAF6-853F-28E0C64A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8565BA-5AA0-3103-CFC9-47333B15E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00FB-2A95-37E4-A1B4-D6BD32EF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781672-9228-E698-74D9-7A18DD2D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7EE777-5D3B-964F-8E17-172028C6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81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543DEF-8373-5337-2691-DE24F0BF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1169B-F18B-F00B-6A9A-2D4457C33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82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82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F95C02-8CE6-C97A-BC56-0C4B02BB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D7C95E-D3B6-4F1B-6FA3-0A7D00F74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DA7E1E-D18F-6E7B-358A-5D725D5B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73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01F46-BBB8-ECEF-0C3B-B5E6D9FF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F50A9A-E155-3AE7-4CBB-0FC36DC8F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CF6F01-9EF4-5046-1DC7-958E430CB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B5E065-2E13-B72E-DE42-ABAC988F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09C8DB-CA5C-EF5D-0E1F-B8020EEE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F9DBE0-AF53-4980-7D29-DD656E47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50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087ADB-CC76-43AE-3C23-F0A3E00D8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348F74-38DD-67C3-D68D-8DCD98555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B57512-8C88-B47B-45AA-9AFB2BF7B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59FC1F-E885-B10A-9534-5B77DB689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7D33FCB-FDB8-696E-2D38-AEBC37419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D42FAD1-09D7-E4EE-3B74-A7AEA247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9ACAF1F-75E6-52E8-3116-9EA63E9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4D66E37-8BA3-8505-4394-6EFC126E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76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0C3184-D2B9-B249-B9A0-11467FCF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EC2E3CE-0EB6-A2CF-40EE-658A5D26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197989D-E4DE-A390-4771-5E343FA2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150B303-F8C5-3DCB-13D9-E1AB8D36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87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5EE5531-C161-6A36-7E40-3F55665F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B94C79-36FE-B992-3272-4678B1A0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030F8D-1644-4EB6-C54A-AF6FE519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48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8C4BD-039B-17FF-2150-8FF6BA2D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F4CCA2-A33D-F8F0-170C-9A738060D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5B578C9-7461-AAE5-C6BD-A748D8480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4D2A08-6592-A253-2627-22AFC801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AF5426-E00A-405A-7D64-F0EC4820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21632B-2A2C-1A2C-5083-1B6F9BD6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01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955363-3E35-6496-5579-FA5AFE87F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37C0EBA-30EE-50A1-F550-266222DC8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4D76F3-35E4-059D-1867-086BF6276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A67DD5-F1F5-5D3E-25CF-ED40859E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856507-B808-1FAF-AFD3-715C8A43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84B95B-6499-7AB9-03D1-1F9B69F2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0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4F55E17-4365-719D-2FDD-87040D55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E4C846-3064-E0A6-A491-B41C7BCCC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D0F522-FA6B-7A72-214B-0F991EEEB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1C4895-2C6D-3E4D-B8F4-01B78DEACCF3}" type="datetimeFigureOut">
              <a:rPr lang="it-IT" smtClean="0"/>
              <a:t>19/11/24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4EB402-E312-A591-8ECD-8B6E0BCF6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D79F10-B01D-FD28-BDA4-2C3BD65D9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9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OLO…"/>
          <p:cNvSpPr txBox="1">
            <a:spLocks noGrp="1"/>
          </p:cNvSpPr>
          <p:nvPr>
            <p:ph type="ctrTitle"/>
          </p:nvPr>
        </p:nvSpPr>
        <p:spPr>
          <a:xfrm>
            <a:off x="0" y="5772217"/>
            <a:ext cx="24384000" cy="23241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6D6EAF"/>
                </a:solidFill>
              </a:defRPr>
            </a:pPr>
            <a:r>
              <a:rPr dirty="0">
                <a:solidFill>
                  <a:srgbClr val="A7C82B"/>
                </a:solidFill>
              </a:rPr>
              <a:t>TITOLO</a:t>
            </a:r>
            <a:r>
              <a:rPr lang="it-IT" dirty="0">
                <a:solidFill>
                  <a:srgbClr val="A7C82B"/>
                </a:solidFill>
              </a:rPr>
              <a:t> </a:t>
            </a:r>
            <a:r>
              <a:rPr dirty="0">
                <a:solidFill>
                  <a:srgbClr val="A7C82B"/>
                </a:solidFill>
              </a:rPr>
              <a:t>| TITLE</a:t>
            </a:r>
          </a:p>
        </p:txBody>
      </p:sp>
      <p:sp>
        <p:nvSpPr>
          <p:cNvPr id="120" name="Sottotitolo | Subtitle"/>
          <p:cNvSpPr txBox="1">
            <a:spLocks noGrp="1"/>
          </p:cNvSpPr>
          <p:nvPr>
            <p:ph type="subTitle" idx="1"/>
          </p:nvPr>
        </p:nvSpPr>
        <p:spPr>
          <a:xfrm>
            <a:off x="1777998" y="8649651"/>
            <a:ext cx="20828003" cy="15875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600"/>
                </a:solidFill>
              </a:defRPr>
            </a:lvl1pPr>
          </a:lstStyle>
          <a:p>
            <a:r>
              <a:rPr dirty="0" err="1">
                <a:solidFill>
                  <a:srgbClr val="354247"/>
                </a:solidFill>
              </a:rPr>
              <a:t>Sottotitolo</a:t>
            </a:r>
            <a:r>
              <a:rPr dirty="0">
                <a:solidFill>
                  <a:srgbClr val="354247"/>
                </a:solidFill>
              </a:rPr>
              <a:t> | Subtitle</a:t>
            </a:r>
          </a:p>
        </p:txBody>
      </p:sp>
      <p:sp>
        <p:nvSpPr>
          <p:cNvPr id="121" name="Autore | Author"/>
          <p:cNvSpPr txBox="1"/>
          <p:nvPr/>
        </p:nvSpPr>
        <p:spPr>
          <a:xfrm>
            <a:off x="14990111" y="12128498"/>
            <a:ext cx="8182961" cy="1587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4000">
                <a:solidFill>
                  <a:srgbClr val="333153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dirty="0" err="1">
                <a:solidFill>
                  <a:srgbClr val="354247"/>
                </a:solidFill>
              </a:rPr>
              <a:t>Autore</a:t>
            </a:r>
            <a:r>
              <a:rPr dirty="0">
                <a:solidFill>
                  <a:srgbClr val="354247"/>
                </a:solidFill>
              </a:rPr>
              <a:t> | Author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olo | Title"/>
          <p:cNvSpPr txBox="1">
            <a:spLocks noGrp="1"/>
          </p:cNvSpPr>
          <p:nvPr>
            <p:ph type="title"/>
          </p:nvPr>
        </p:nvSpPr>
        <p:spPr>
          <a:xfrm>
            <a:off x="1689100" y="2006599"/>
            <a:ext cx="21005802" cy="2286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D6EAF"/>
                </a:solidFill>
              </a:defRPr>
            </a:lvl1pPr>
          </a:lstStyle>
          <a:p>
            <a:r>
              <a:rPr dirty="0" err="1">
                <a:solidFill>
                  <a:srgbClr val="A7C82B"/>
                </a:solidFill>
              </a:rPr>
              <a:t>Titolo</a:t>
            </a:r>
            <a:r>
              <a:rPr dirty="0">
                <a:solidFill>
                  <a:srgbClr val="A7C82B"/>
                </a:solidFill>
              </a:rPr>
              <a:t> | Title</a:t>
            </a:r>
          </a:p>
        </p:txBody>
      </p:sp>
      <p:sp>
        <p:nvSpPr>
          <p:cNvPr id="124" name="TEX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153"/>
                </a:solidFill>
              </a:defRPr>
            </a:lvl1pPr>
          </a:lstStyle>
          <a:p>
            <a:r>
              <a:rPr dirty="0">
                <a:solidFill>
                  <a:srgbClr val="354247"/>
                </a:solidFill>
              </a:rPr>
              <a:t>TEXT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Macintosh PowerPoint</Application>
  <PresentationFormat>Personalizzato</PresentationFormat>
  <Paragraphs>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Helvetica Neue</vt:lpstr>
      <vt:lpstr>Tema di Office</vt:lpstr>
      <vt:lpstr>TITOLO | TITLE</vt:lpstr>
      <vt:lpstr>Titolo |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Matteo Nuti</cp:lastModifiedBy>
  <cp:revision>1</cp:revision>
  <dcterms:modified xsi:type="dcterms:W3CDTF">2024-11-19T13:31:58Z</dcterms:modified>
</cp:coreProperties>
</file>