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5A80"/>
    <a:srgbClr val="049BB0"/>
    <a:srgbClr val="E352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65"/>
    <p:restoredTop sz="97587"/>
  </p:normalViewPr>
  <p:slideViewPr>
    <p:cSldViewPr snapToGrid="0">
      <p:cViewPr varScale="1">
        <p:scale>
          <a:sx n="201" d="100"/>
          <a:sy n="201" d="100"/>
        </p:scale>
        <p:origin x="4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F64C16-4AAB-6122-BC47-29E2A1FED9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 b="1" i="0" u="none">
                <a:solidFill>
                  <a:srgbClr val="049BB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C889273-F824-6974-4070-C0062AC366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5F373E4-5367-AE0F-55E4-B96A52597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52E5-F1BC-DC4F-B501-6967B035CD62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DD5757E-FA10-9EBA-9E1B-374152EA4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92898D8-9B18-2896-7C9A-940EF1888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E2858-0E16-5345-AB48-EE1BFBE793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9505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7B0AFD-6A09-EAD7-6FAA-51D5C6ABB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49BB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CF89B2E-9192-9A7E-7753-3D01827FE9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228600" indent="-228600">
              <a:buClr>
                <a:srgbClr val="049BB0"/>
              </a:buClr>
              <a:buFont typeface="Font di sistema regolare"/>
              <a:buChar char="◦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49BB0"/>
              </a:buClr>
              <a:buFont typeface="Font di sistema regolare"/>
              <a:buChar char="◦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49BB0"/>
              </a:buClr>
              <a:buFont typeface="Font di sistema regolare"/>
              <a:buChar char="◦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49BB0"/>
              </a:buClr>
              <a:buFont typeface="Font di sistema regolare"/>
              <a:buChar char="◦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49BB0"/>
              </a:buClr>
              <a:buFont typeface="Font di sistema regolare"/>
              <a:buChar char="◦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30F4749-DBA2-1987-A5FE-B3D0208B5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52E5-F1BC-DC4F-B501-6967B035CD62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524775-B535-780E-431D-75056CCF0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3DB1DFF-B36B-C2B6-73E8-16A162B41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E2858-0E16-5345-AB48-EE1BFBE793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7641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743BC77-26FC-16A0-3CA4-2AC2D28508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 b="1">
                <a:solidFill>
                  <a:srgbClr val="049BB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1C0C4FC-D524-EAF8-083E-C83D275285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 marL="228600" indent="-228600">
              <a:buClr>
                <a:srgbClr val="049BB0"/>
              </a:buClr>
              <a:buFont typeface="Font di sistema regolare"/>
              <a:buChar char="◦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49BB0"/>
              </a:buClr>
              <a:buFont typeface="Font di sistema regolare"/>
              <a:buChar char="◦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49BB0"/>
              </a:buClr>
              <a:buFont typeface="Font di sistema regolare"/>
              <a:buChar char="◦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49BB0"/>
              </a:buClr>
              <a:buFont typeface="Font di sistema regolare"/>
              <a:buChar char="◦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49BB0"/>
              </a:buClr>
              <a:buFont typeface="Font di sistema regolare"/>
              <a:buChar char="◦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6442CDC-7B51-3C50-1D0D-2A2681821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52E5-F1BC-DC4F-B501-6967B035CD62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C49DDDE-3F17-26BC-AEFF-AF26F050A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98C968D-FEEE-6DE7-A035-750096B20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E2858-0E16-5345-AB48-EE1BFBE793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591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BD74D0-68DF-C3B6-EE42-8EBDC5FA8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>
            <a:lvl1pPr>
              <a:defRPr b="1" i="0">
                <a:solidFill>
                  <a:srgbClr val="049BB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71C5C0-A53E-7D22-CAC2-9F5F8C44B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0311"/>
            <a:ext cx="10515600" cy="4236651"/>
          </a:xfrm>
        </p:spPr>
        <p:txBody>
          <a:bodyPr/>
          <a:lstStyle>
            <a:lvl1pPr marL="228600" indent="-228600">
              <a:buClr>
                <a:srgbClr val="E352DE"/>
              </a:buClr>
              <a:buFont typeface="Font di sistema regolare"/>
              <a:buChar char="○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49BB0"/>
              </a:buClr>
              <a:buFont typeface="Font di sistema regolare"/>
              <a:buChar char="○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49BB0"/>
              </a:buClr>
              <a:buFont typeface="Font di sistema regolare"/>
              <a:buChar char="○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49BB0"/>
              </a:buClr>
              <a:buFont typeface="Font di sistema regolare"/>
              <a:buChar char="○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49BB0"/>
              </a:buClr>
              <a:buFont typeface="Font di sistema regolare"/>
              <a:buChar char="○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476A602-C392-1A56-4D1A-CDE1B293C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52E5-F1BC-DC4F-B501-6967B035CD62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E05CB35-2339-98D4-526A-3405FC93C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628CE36-D437-82EF-E00C-BA79ED0B0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E2858-0E16-5345-AB48-EE1BFBE793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0978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1DFEB2-16E7-269B-5241-7AE8972BE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>
                <a:solidFill>
                  <a:srgbClr val="049BB0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C20A525-6C7A-3A11-6C2A-14A836D13E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5551853-1019-A1C0-12C1-2C2A6DCC7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52E5-F1BC-DC4F-B501-6967B035CD62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5FCA125-0C1E-BCE4-F1AA-D0DF8457E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0CFE50E-465A-AD3B-96E4-E5611807C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E2858-0E16-5345-AB48-EE1BFBE793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491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0978A4-52BF-6BAD-0CE3-8A7DB686E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49BB0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8F3D87-C4E1-5DCC-40EC-471BC6915B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228600" indent="-228600">
              <a:buClr>
                <a:srgbClr val="E352DE"/>
              </a:buClr>
              <a:buFont typeface="Font di sistema regolare"/>
              <a:buChar char="○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49BB0"/>
              </a:buClr>
              <a:buFont typeface="Font di sistema regolare"/>
              <a:buChar char="○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49BB0"/>
              </a:buClr>
              <a:buFont typeface="Font di sistema regolare"/>
              <a:buChar char="○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49BB0"/>
              </a:buClr>
              <a:buFont typeface="Font di sistema regolare"/>
              <a:buChar char="○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49BB0"/>
              </a:buClr>
              <a:buFont typeface="Font di sistema regolare"/>
              <a:buChar char="○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1369F31-8786-DA5D-8915-F57AF62F9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228600" indent="-228600">
              <a:buClr>
                <a:srgbClr val="E352DE"/>
              </a:buClr>
              <a:buFont typeface="Font di sistema regolare"/>
              <a:buChar char="○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49BB0"/>
              </a:buClr>
              <a:buFont typeface="Font di sistema regolare"/>
              <a:buChar char="○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49BB0"/>
              </a:buClr>
              <a:buFont typeface="Font di sistema regolare"/>
              <a:buChar char="○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49BB0"/>
              </a:buClr>
              <a:buFont typeface="Font di sistema regolare"/>
              <a:buChar char="○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49BB0"/>
              </a:buClr>
              <a:buFont typeface="Font di sistema regolare"/>
              <a:buChar char="○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9660BA6-4B4C-4104-5E65-2011E530E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52E5-F1BC-DC4F-B501-6967B035CD62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87A5701-07C8-A222-314E-2AD4F65C0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1CDB692-FB2D-CA8F-81A8-872E42271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E2858-0E16-5345-AB48-EE1BFBE793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2132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ABA9DB-797E-DDBE-2F7C-B197B013D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>
                <a:solidFill>
                  <a:srgbClr val="049BB0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67A6DBB-5DC3-B59E-AAA4-CB5961F3A9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B03F3C5-49FB-0C4B-7259-3B041E6F58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 marL="228600" indent="-228600">
              <a:buClr>
                <a:srgbClr val="E352DE"/>
              </a:buClr>
              <a:buFont typeface="Font di sistema regolare"/>
              <a:buChar char="○"/>
              <a:defRPr/>
            </a:lvl1pPr>
            <a:lvl2pPr marL="685800" indent="-228600">
              <a:buClr>
                <a:srgbClr val="049BB0"/>
              </a:buClr>
              <a:buFont typeface="Font di sistema regolare"/>
              <a:buChar char="○"/>
              <a:defRPr/>
            </a:lvl2pPr>
            <a:lvl3pPr marL="1143000" indent="-228600">
              <a:buClr>
                <a:srgbClr val="049BB0"/>
              </a:buClr>
              <a:buFont typeface="Font di sistema regolare"/>
              <a:buChar char="○"/>
              <a:defRPr/>
            </a:lvl3pPr>
            <a:lvl4pPr marL="1600200" indent="-228600">
              <a:buClr>
                <a:srgbClr val="049BB0"/>
              </a:buClr>
              <a:buFont typeface="Font di sistema regolare"/>
              <a:buChar char="○"/>
              <a:defRPr/>
            </a:lvl4pPr>
            <a:lvl5pPr marL="2057400" indent="-228600">
              <a:buClr>
                <a:srgbClr val="049BB0"/>
              </a:buClr>
              <a:buFont typeface="Font di sistema regolare"/>
              <a:buChar char="○"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83BA58C-3D9F-2952-1A07-92E48F7F46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D7471DC-D9A4-C6A1-EFBD-EAA67E767A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 marL="228600" indent="-228600">
              <a:buClr>
                <a:srgbClr val="E352DE"/>
              </a:buClr>
              <a:buFont typeface="Font di sistema regolare"/>
              <a:buChar char="○"/>
              <a:defRPr/>
            </a:lvl1pPr>
            <a:lvl2pPr marL="685800" indent="-228600">
              <a:buClr>
                <a:srgbClr val="049BB0"/>
              </a:buClr>
              <a:buFont typeface="Font di sistema regolare"/>
              <a:buChar char="○"/>
              <a:defRPr/>
            </a:lvl2pPr>
            <a:lvl3pPr marL="1143000" indent="-228600">
              <a:buClr>
                <a:srgbClr val="049BB0"/>
              </a:buClr>
              <a:buFont typeface="Font di sistema regolare"/>
              <a:buChar char="○"/>
              <a:defRPr/>
            </a:lvl3pPr>
            <a:lvl4pPr marL="1600200" indent="-228600">
              <a:buClr>
                <a:srgbClr val="049BB0"/>
              </a:buClr>
              <a:buFont typeface="Font di sistema regolare"/>
              <a:buChar char="○"/>
              <a:defRPr/>
            </a:lvl4pPr>
            <a:lvl5pPr marL="2057400" indent="-228600">
              <a:buClr>
                <a:srgbClr val="049BB0"/>
              </a:buClr>
              <a:buFont typeface="Font di sistema regolare"/>
              <a:buChar char="○"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025584E-448F-5050-5F68-3C95D9156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52E5-F1BC-DC4F-B501-6967B035CD62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BCB41E8-EF6B-C188-DC99-44B9B4031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9289A16-F734-64A8-7EA3-8E28D080D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E2858-0E16-5345-AB48-EE1BFBE793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0998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779438-249F-D9C5-B1F6-2B8B6D6ED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49BB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287E3CE-4BF5-42D3-F3A6-FF86D9F4B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52E5-F1BC-DC4F-B501-6967B035CD62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82D87B6-2D40-D4A1-8616-443BD2C24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AF8BE1D-F1C1-084C-C0C6-D539CB95A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E2858-0E16-5345-AB48-EE1BFBE793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1265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30704A6-2AD8-CC83-9107-1AE2E35EA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52E5-F1BC-DC4F-B501-6967B035CD62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6AA23FC-00F2-D307-CA2C-9FBF67435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1BE99C9-2A81-6B7B-E1E6-FF1D1C409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E2858-0E16-5345-AB48-EE1BFBE793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4224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C27E63-9468-DDAB-5227-65A09C033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rgbClr val="049BB0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EF57F5-F620-FFF7-75B7-7D853F280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228600" indent="-228600">
              <a:buClr>
                <a:srgbClr val="E352DE"/>
              </a:buClr>
              <a:buFont typeface="Font di sistema regolare"/>
              <a:buChar char="○"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49BB0"/>
              </a:buClr>
              <a:buFont typeface="Font di sistema regolare"/>
              <a:buChar char="○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49BB0"/>
              </a:buClr>
              <a:buFont typeface="Font di sistema regolare"/>
              <a:buChar char="○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49BB0"/>
              </a:buClr>
              <a:buFont typeface="Font di sistema regolare"/>
              <a:buChar char="○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49BB0"/>
              </a:buClr>
              <a:buFont typeface="Font di sistema regolare"/>
              <a:buChar char="○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2BF433C-9035-A829-76E0-BA1144416D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CEC4181-AE38-7B3C-8B4A-221E29649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52E5-F1BC-DC4F-B501-6967B035CD62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0E3C64F-A983-2658-595B-739CDC491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0DE5922-1EA5-CE81-45ED-362F8C103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E2858-0E16-5345-AB48-EE1BFBE793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918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3493EF-72CF-0EB3-72D5-529D7321D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rgbClr val="049BB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9E35B0D-1673-2342-161E-EBA6C224E9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763FB2B-14FD-56C6-9115-60C1C745C5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2066388-178B-08C8-E52A-EE48881A4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52E5-F1BC-DC4F-B501-6967B035CD62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16CA67E-5509-C6AE-B4CB-3A2152952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CE690E1-7FFD-4768-1C89-6536BD554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E2858-0E16-5345-AB48-EE1BFBE793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66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C045AE1-D3D3-B763-9597-7DAC64039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F517DBA-B11C-B2CB-7186-5B3A5178C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95A9467-3932-5A94-80BD-31E56AB44E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7352E5-F1BC-DC4F-B501-6967B035CD62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C6ED8B-3B88-F380-3392-14524D0F73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E9163D-13F0-0FDD-531D-B28241530B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7E2858-0E16-5345-AB48-EE1BFBE793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305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E67C19-AD6E-B732-54E6-455F29198D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51676" y="406400"/>
            <a:ext cx="6740324" cy="2387600"/>
          </a:xfrm>
        </p:spPr>
        <p:txBody>
          <a:bodyPr>
            <a:normAutofit/>
          </a:bodyPr>
          <a:lstStyle/>
          <a:p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TITOLO | TITLE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566F71A-2842-07C2-1DE8-CD197EA32A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51676" y="3034878"/>
            <a:ext cx="6740324" cy="1136289"/>
          </a:xfrm>
        </p:spPr>
        <p:txBody>
          <a:bodyPr/>
          <a:lstStyle/>
          <a:p>
            <a:r>
              <a:rPr lang="it-IT" b="1" dirty="0">
                <a:solidFill>
                  <a:srgbClr val="575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SOTTOTITOLO | SUBTITLE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D79A0A58-7C11-BF59-85D7-2DB4440E44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9277" y="5379511"/>
            <a:ext cx="3449444" cy="418115"/>
          </a:xfrm>
          <a:prstGeom prst="rect">
            <a:avLst/>
          </a:prstGeom>
        </p:spPr>
      </p:pic>
      <p:sp>
        <p:nvSpPr>
          <p:cNvPr id="6" name="Sottotitolo 2">
            <a:extLst>
              <a:ext uri="{FF2B5EF4-FFF2-40B4-BE49-F238E27FC236}">
                <a16:creationId xmlns:a16="http://schemas.microsoft.com/office/drawing/2014/main" id="{A92B4B97-0447-4798-20C8-AF3085594C34}"/>
              </a:ext>
            </a:extLst>
          </p:cNvPr>
          <p:cNvSpPr txBox="1">
            <a:spLocks/>
          </p:cNvSpPr>
          <p:nvPr/>
        </p:nvSpPr>
        <p:spPr>
          <a:xfrm>
            <a:off x="7419277" y="5442364"/>
            <a:ext cx="3449444" cy="3552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RELATORE | SPEAKER</a:t>
            </a:r>
          </a:p>
        </p:txBody>
      </p:sp>
    </p:spTree>
    <p:extLst>
      <p:ext uri="{BB962C8B-B14F-4D97-AF65-F5344CB8AC3E}">
        <p14:creationId xmlns:p14="http://schemas.microsoft.com/office/powerpoint/2010/main" val="1078659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B88790-33C6-78A4-37C0-E222E0DE4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dirty="0">
                <a:solidFill>
                  <a:srgbClr val="049B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TITOLO | TITLE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A9802D-4CBF-1CCB-4BA0-A7EFD7632E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850173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BB535F-A24B-D0B3-9793-CD2F013E0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B33B2A-8ACE-DF7C-463D-2D7530ED0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07261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13</Words>
  <Application>Microsoft Macintosh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Font di sistema regolare</vt:lpstr>
      <vt:lpstr>Tema di Office</vt:lpstr>
      <vt:lpstr>TITOLO | TITLE</vt:lpstr>
      <vt:lpstr>TITOLO | TITLE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Matteo</dc:creator>
  <cp:lastModifiedBy>Matteo</cp:lastModifiedBy>
  <cp:revision>6</cp:revision>
  <dcterms:created xsi:type="dcterms:W3CDTF">2025-11-25T11:52:54Z</dcterms:created>
  <dcterms:modified xsi:type="dcterms:W3CDTF">2025-11-25T14:49:55Z</dcterms:modified>
</cp:coreProperties>
</file>